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18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48" d="100"/>
          <a:sy n="48" d="100"/>
        </p:scale>
        <p:origin x="-12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E1C3E5-84D0-7542-9095-E863A07ABCCD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8E923F-1D06-D845-8D5C-73EA962E6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921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1536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1741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1945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2150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1396241C-A567-754D-9CDE-47C2CB7446AA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1396241C-A567-754D-9CDE-47C2CB7446AA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8.png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1396241C-A567-754D-9CDE-47C2CB7446AA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Colonies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JAMESTOWN/VIRGINIA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/>
              <a:t>Four Colonial Subcultures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/>
              <a:t>The Chesapeake</a:t>
            </a:r>
          </a:p>
          <a:p>
            <a:r>
              <a:rPr lang="en-US"/>
              <a:t>New England</a:t>
            </a:r>
          </a:p>
          <a:p>
            <a:r>
              <a:rPr lang="en-US"/>
              <a:t>Middle Colonies</a:t>
            </a:r>
          </a:p>
          <a:p>
            <a:r>
              <a:rPr lang="en-US"/>
              <a:t>The Carolinas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3">
            <a:alphaModFix amt="56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Entrepreneurs in Virginia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/>
              <a:t>Joint-stock companies provided financing</a:t>
            </a:r>
          </a:p>
          <a:p>
            <a:r>
              <a:rPr lang="en-US" sz="2800" dirty="0"/>
              <a:t>English stockholders in Virginia Company expected instant profits </a:t>
            </a:r>
          </a:p>
          <a:p>
            <a:r>
              <a:rPr lang="en-US" sz="2800" dirty="0"/>
              <a:t>Jamestown settled in </a:t>
            </a:r>
            <a:r>
              <a:rPr lang="en-US" sz="2800" dirty="0" smtClean="0"/>
              <a:t>1607</a:t>
            </a:r>
          </a:p>
          <a:p>
            <a:pPr lvl="1"/>
            <a:r>
              <a:rPr lang="en-US" sz="2400" dirty="0" smtClean="0"/>
              <a:t>Mostly men</a:t>
            </a:r>
          </a:p>
          <a:p>
            <a:pPr lvl="1"/>
            <a:r>
              <a:rPr lang="en-US" sz="2400" dirty="0" smtClean="0"/>
              <a:t>Searched for instant wealth, gold</a:t>
            </a:r>
          </a:p>
          <a:p>
            <a:r>
              <a:rPr lang="en-US" sz="2800" dirty="0"/>
              <a:t>Colony’s location in a </a:t>
            </a:r>
            <a:r>
              <a:rPr lang="en-US" sz="2800" dirty="0" smtClean="0"/>
              <a:t>swampy, unhealthy</a:t>
            </a:r>
          </a:p>
          <a:p>
            <a:pPr lvl="1"/>
            <a:r>
              <a:rPr lang="en-US" sz="2400" dirty="0" smtClean="0"/>
              <a:t>Unsuitable for typical European crops</a:t>
            </a:r>
          </a:p>
          <a:p>
            <a:r>
              <a:rPr lang="en-US" sz="2800" dirty="0" smtClean="0"/>
              <a:t>Colonists </a:t>
            </a:r>
            <a:r>
              <a:rPr lang="en-US" sz="2800" dirty="0"/>
              <a:t>did not work for common good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Chesapeake Colonies, 1640</a:t>
            </a:r>
          </a:p>
        </p:txBody>
      </p:sp>
      <p:pic>
        <p:nvPicPr>
          <p:cNvPr id="93188" name="Picture 4" descr="DIVI723302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2299" t="1450" r="3403" b="1450"/>
          <a:stretch>
            <a:fillRect/>
          </a:stretch>
        </p:blipFill>
        <p:spPr>
          <a:xfrm>
            <a:off x="2971800" y="1371600"/>
            <a:ext cx="3124200" cy="5105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rotWithShape="1">
          <a:blip r:embed="rId3">
            <a:alphaModFix amt="6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/>
              <a:t>Spinning Out of Control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>
            <a:normAutofit/>
          </a:bodyPr>
          <a:lstStyle/>
          <a:p>
            <a:r>
              <a:rPr lang="en-US" sz="2800" dirty="0"/>
              <a:t>1608-1609—John Smith imposed order</a:t>
            </a:r>
          </a:p>
          <a:p>
            <a:r>
              <a:rPr lang="en-US" sz="2800" dirty="0"/>
              <a:t>1609—London Company re-organized colonial government</a:t>
            </a:r>
          </a:p>
          <a:p>
            <a:r>
              <a:rPr lang="en-US" sz="2800" dirty="0"/>
              <a:t>1610— “Starving Time” ended by arrival of Lord De La </a:t>
            </a:r>
            <a:r>
              <a:rPr lang="en-US" sz="2800" dirty="0" err="1"/>
              <a:t>Warr</a:t>
            </a:r>
            <a:r>
              <a:rPr lang="en-US" sz="2800" dirty="0"/>
              <a:t>, fresh settlers, and martial law</a:t>
            </a:r>
          </a:p>
          <a:p>
            <a:r>
              <a:rPr lang="en-US" sz="2800" dirty="0"/>
              <a:t>Conflict with </a:t>
            </a:r>
            <a:r>
              <a:rPr lang="en-US" sz="2800" dirty="0" err="1" smtClean="0"/>
              <a:t>Powhattan</a:t>
            </a:r>
            <a:r>
              <a:rPr lang="en-US" sz="2800" dirty="0" smtClean="0"/>
              <a:t> tribe</a:t>
            </a:r>
            <a:endParaRPr lang="en-US" sz="2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uild="p" bldLvl="3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7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Conflicts with Natives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Competition from expansive </a:t>
            </a:r>
            <a:r>
              <a:rPr lang="en-US" dirty="0" err="1" smtClean="0"/>
              <a:t>Powhattan</a:t>
            </a:r>
            <a:r>
              <a:rPr lang="en-US" dirty="0" smtClean="0"/>
              <a:t> tribe</a:t>
            </a:r>
          </a:p>
          <a:p>
            <a:pPr lvl="1"/>
            <a:r>
              <a:rPr lang="en-US" sz="2400" dirty="0" smtClean="0"/>
              <a:t>Contributed to “starving time”</a:t>
            </a:r>
          </a:p>
          <a:p>
            <a:pPr lvl="1"/>
            <a:r>
              <a:rPr lang="en-US" sz="2400" dirty="0" smtClean="0"/>
              <a:t>1622—natives attempted to drive out English</a:t>
            </a:r>
          </a:p>
          <a:p>
            <a:pPr lvl="1"/>
            <a:r>
              <a:rPr lang="en-US" sz="2400" dirty="0" smtClean="0"/>
              <a:t>1644—second attempt to drive out English; </a:t>
            </a:r>
            <a:r>
              <a:rPr lang="en-US" sz="2400" dirty="0" err="1" smtClean="0"/>
              <a:t>Powhattan</a:t>
            </a:r>
            <a:r>
              <a:rPr lang="en-US" sz="2400" dirty="0" smtClean="0"/>
              <a:t> empire destroyed</a:t>
            </a:r>
          </a:p>
          <a:p>
            <a:pPr lvl="1">
              <a:buNone/>
            </a:pP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rotWithShape="1">
          <a:blip r:embed="rId3">
            <a:alphaModFix amt="63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/>
              <a:t>“Stinking Weed” 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 dirty="0"/>
              <a:t>1610—John Rolfe introduced tobacco</a:t>
            </a:r>
          </a:p>
          <a:p>
            <a:r>
              <a:rPr lang="en-US" dirty="0"/>
              <a:t>1618—Reforms of Edwin </a:t>
            </a:r>
            <a:r>
              <a:rPr lang="en-US" dirty="0" err="1"/>
              <a:t>Sandys</a:t>
            </a:r>
            <a:endParaRPr lang="en-US" dirty="0"/>
          </a:p>
          <a:p>
            <a:pPr lvl="1"/>
            <a:r>
              <a:rPr lang="en-US" dirty="0"/>
              <a:t>House of Burgesses instituted for Virginia self-</a:t>
            </a:r>
            <a:r>
              <a:rPr lang="en-US" dirty="0" smtClean="0"/>
              <a:t>government (attract investors to colony)</a:t>
            </a:r>
          </a:p>
          <a:p>
            <a:pPr lvl="1">
              <a:buSzPct val="75000"/>
            </a:pPr>
            <a:r>
              <a:rPr lang="en-US" dirty="0" err="1"/>
              <a:t>Headright</a:t>
            </a:r>
            <a:r>
              <a:rPr lang="en-US" dirty="0"/>
              <a:t>: 50-acre lot granted to each colonist who paid his own transportation, or for each servant brought into the colony </a:t>
            </a:r>
          </a:p>
          <a:p>
            <a:pPr lvl="2">
              <a:buSzPct val="75000"/>
            </a:pPr>
            <a:r>
              <a:rPr lang="en-US" dirty="0"/>
              <a:t>Allowed development of huge </a:t>
            </a:r>
            <a:r>
              <a:rPr lang="en-US" dirty="0" smtClean="0"/>
              <a:t>estates</a:t>
            </a:r>
          </a:p>
          <a:p>
            <a:pPr lvl="2">
              <a:buSzPct val="75000"/>
            </a:pPr>
            <a:r>
              <a:rPr lang="en-US" dirty="0" smtClean="0"/>
              <a:t>Brought indentured servants</a:t>
            </a:r>
            <a:endParaRPr lang="en-US" dirty="0" smtClean="0"/>
          </a:p>
          <a:p>
            <a:pPr>
              <a:buFont typeface="Wingdings" charset="2"/>
              <a:buNone/>
            </a:pP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build="p" bldLvl="3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/>
              <a:t>Time of Reckoning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800"/>
              <a:t>Population increase prevented by imbalanced sex ratio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3570 colonists to Virginia, 1619-1622</a:t>
            </a:r>
          </a:p>
          <a:p>
            <a:pPr lvl="1">
              <a:lnSpc>
                <a:spcPct val="90000"/>
              </a:lnSpc>
              <a:buSzPct val="75000"/>
            </a:pPr>
            <a:r>
              <a:rPr lang="en-US" sz="2400"/>
              <a:t>Men outnumbered women 6:1 after 1619 </a:t>
            </a:r>
          </a:p>
          <a:p>
            <a:pPr>
              <a:lnSpc>
                <a:spcPct val="90000"/>
              </a:lnSpc>
            </a:pPr>
            <a:r>
              <a:rPr lang="en-US" sz="2800"/>
              <a:t>Contagious disease killed settlers</a:t>
            </a:r>
          </a:p>
          <a:p>
            <a:pPr lvl="1">
              <a:lnSpc>
                <a:spcPct val="90000"/>
              </a:lnSpc>
              <a:buSzPct val="75000"/>
            </a:pPr>
            <a:r>
              <a:rPr lang="en-US" sz="2400"/>
              <a:t>1618: Virginia population numbered 700</a:t>
            </a:r>
          </a:p>
          <a:p>
            <a:pPr lvl="1">
              <a:lnSpc>
                <a:spcPct val="90000"/>
              </a:lnSpc>
              <a:buSzPct val="75000"/>
            </a:pPr>
            <a:r>
              <a:rPr lang="en-US" sz="2400"/>
              <a:t>1618-1622: 3000 immigrated</a:t>
            </a:r>
          </a:p>
          <a:p>
            <a:pPr lvl="1">
              <a:lnSpc>
                <a:spcPct val="90000"/>
              </a:lnSpc>
              <a:buSzPct val="75000"/>
            </a:pPr>
            <a:r>
              <a:rPr lang="en-US" sz="2400"/>
              <a:t>1622: Virginia population numbered 1240</a:t>
            </a:r>
          </a:p>
          <a:p>
            <a:pPr>
              <a:lnSpc>
                <a:spcPct val="90000"/>
              </a:lnSpc>
            </a:pPr>
            <a:r>
              <a:rPr lang="en-US" sz="2800"/>
              <a:t>Indentured servants denied promised land</a:t>
            </a:r>
          </a:p>
          <a:p>
            <a:pPr>
              <a:lnSpc>
                <a:spcPct val="90000"/>
              </a:lnSpc>
            </a:pPr>
            <a:r>
              <a:rPr lang="en-US" sz="2800"/>
              <a:t>1622—Powhattan attack killed 347 settlers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uild="p" bldLvl="3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/>
              <a:t>Corruption and Reform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/>
              <a:t>Problems of colony blamed on greed and mismanagement of London Company</a:t>
            </a:r>
          </a:p>
          <a:p>
            <a:r>
              <a:rPr lang="en-US"/>
              <a:t>1624—King James I dissolved London Company  </a:t>
            </a:r>
          </a:p>
          <a:p>
            <a:r>
              <a:rPr lang="en-US"/>
              <a:t>Virginia became a royal colony</a:t>
            </a:r>
          </a:p>
          <a:p>
            <a:r>
              <a:rPr lang="en-US"/>
              <a:t>House of Burgesses continued to meet</a:t>
            </a:r>
          </a:p>
          <a:p>
            <a:r>
              <a:rPr lang="en-US"/>
              <a:t>Burgesses created County Courts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build="p" autoUpdateAnimBg="0"/>
    </p:bldLst>
  </p:timing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157</TotalTime>
  <Words>308</Words>
  <Application>Microsoft Macintosh PowerPoint</Application>
  <PresentationFormat>On-screen Show (4:3)</PresentationFormat>
  <Paragraphs>51</Paragraphs>
  <Slides>9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Inkwell</vt:lpstr>
      <vt:lpstr>The Colonies</vt:lpstr>
      <vt:lpstr>Four Colonial Subcultures</vt:lpstr>
      <vt:lpstr>Entrepreneurs in Virginia</vt:lpstr>
      <vt:lpstr>Chesapeake Colonies, 1640</vt:lpstr>
      <vt:lpstr>Spinning Out of Control</vt:lpstr>
      <vt:lpstr>Conflicts with Natives</vt:lpstr>
      <vt:lpstr>“Stinking Weed” </vt:lpstr>
      <vt:lpstr>Time of Reckoning</vt:lpstr>
      <vt:lpstr>Corruption and Reform</vt:lpstr>
    </vt:vector>
  </TitlesOfParts>
  <Company>Township High School District 214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Colonies</dc:title>
  <dc:creator>Matthew Myers</dc:creator>
  <cp:lastModifiedBy>Buffalo Grive High School</cp:lastModifiedBy>
  <cp:revision>4</cp:revision>
  <dcterms:created xsi:type="dcterms:W3CDTF">2010-08-27T13:47:28Z</dcterms:created>
  <dcterms:modified xsi:type="dcterms:W3CDTF">2010-08-27T15:47:09Z</dcterms:modified>
</cp:coreProperties>
</file>